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367" r:id="rId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24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x Groenhart" initials="MG" lastIdx="7" clrIdx="0"/>
  <p:cmAuthor id="1" name="nrr" initials="nrr" lastIdx="13" clrIdx="1"/>
  <p:cmAuthor id="2" name="Nederlandse Reanimatie Raad" initials="NRR" lastIdx="0" clrIdx="2"/>
  <p:cmAuthor id="3" name="Helma" initials="H" lastIdx="14" clrIdx="3"/>
  <p:cmAuthor id="4" name="Wiebe De Vries" initials="" lastIdx="6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1D48"/>
    <a:srgbClr val="CC0000"/>
    <a:srgbClr val="EA0000"/>
    <a:srgbClr val="084077"/>
    <a:srgbClr val="000000"/>
    <a:srgbClr val="339966"/>
    <a:srgbClr val="009242"/>
    <a:srgbClr val="00863D"/>
    <a:srgbClr val="F7F7F7"/>
    <a:srgbClr val="D47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9" autoAdjust="0"/>
    <p:restoredTop sz="94704" autoAdjust="0"/>
  </p:normalViewPr>
  <p:slideViewPr>
    <p:cSldViewPr snapToGrid="0">
      <p:cViewPr varScale="1">
        <p:scale>
          <a:sx n="82" d="100"/>
          <a:sy n="82" d="100"/>
        </p:scale>
        <p:origin x="1440" y="62"/>
      </p:cViewPr>
      <p:guideLst>
        <p:guide orient="horz" pos="624"/>
        <p:guide pos="3024"/>
      </p:guideLst>
    </p:cSldViewPr>
  </p:slideViewPr>
  <p:outlineViewPr>
    <p:cViewPr>
      <p:scale>
        <a:sx n="33" d="100"/>
        <a:sy n="33" d="100"/>
      </p:scale>
      <p:origin x="0" y="-49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-1504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138" cy="4795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063" y="0"/>
            <a:ext cx="3170138" cy="4795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662"/>
            <a:ext cx="3170138" cy="4795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063" y="9121662"/>
            <a:ext cx="3170138" cy="4795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FE3BF85-CB94-460C-8747-B04FE4F8BA6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39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138" cy="4795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0087"/>
            <a:ext cx="5852814" cy="43203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de opmaakprofielen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72"/>
            <a:ext cx="3170138" cy="4795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3D3937A-ACE1-4EDC-86FC-B94E9561713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67729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en diagram of organi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nl-NL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5"/>
          <p:cNvSpPr txBox="1">
            <a:spLocks noChangeArrowheads="1"/>
          </p:cNvSpPr>
          <p:nvPr/>
        </p:nvSpPr>
        <p:spPr bwMode="auto">
          <a:xfrm>
            <a:off x="3505200" y="685800"/>
            <a:ext cx="472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nl-NL">
              <a:cs typeface="+mn-cs"/>
            </a:endParaRPr>
          </a:p>
        </p:txBody>
      </p:sp>
      <p:sp>
        <p:nvSpPr>
          <p:cNvPr id="2" name="Tekstvak 1"/>
          <p:cNvSpPr txBox="1"/>
          <p:nvPr userDrawn="1"/>
        </p:nvSpPr>
        <p:spPr>
          <a:xfrm>
            <a:off x="105831" y="6467038"/>
            <a:ext cx="63498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l-NL" sz="1200" b="1" dirty="0">
                <a:solidFill>
                  <a:srgbClr val="000090"/>
                </a:solidFill>
              </a:rPr>
              <a:t>2015</a:t>
            </a:r>
          </a:p>
        </p:txBody>
      </p:sp>
      <p:sp>
        <p:nvSpPr>
          <p:cNvPr id="4" name="Tekstvak 3"/>
          <p:cNvSpPr txBox="1"/>
          <p:nvPr userDrawn="1"/>
        </p:nvSpPr>
        <p:spPr>
          <a:xfrm>
            <a:off x="8399206" y="6482426"/>
            <a:ext cx="678426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fld id="{7455A243-5BF8-4FC9-81AC-FF3939093DC1}" type="slidenum">
              <a:rPr lang="nl-NL" sz="1000" b="1" smtClean="0">
                <a:solidFill>
                  <a:srgbClr val="000090"/>
                </a:solidFill>
              </a:rPr>
              <a:t>‹nr.›</a:t>
            </a:fld>
            <a:r>
              <a:rPr lang="nl-NL" sz="1000" b="1" dirty="0">
                <a:solidFill>
                  <a:srgbClr val="000090"/>
                </a:solidFill>
              </a:rPr>
              <a:t> / 51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1" kern="1200" dirty="0">
                <a:solidFill>
                  <a:srgbClr val="084077"/>
                </a:solidFill>
                <a:latin typeface="Arial" charset="0"/>
                <a:ea typeface="+mn-ea"/>
                <a:cs typeface="Arial" charset="0"/>
              </a:rPr>
              <a:t>WELKOM</a:t>
            </a:r>
          </a:p>
        </p:txBody>
      </p:sp>
      <p:pic>
        <p:nvPicPr>
          <p:cNvPr id="4" name="NRR 1 hulpverlener AED 96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3974" y="1417638"/>
            <a:ext cx="6676051" cy="3762079"/>
          </a:xfrm>
        </p:spPr>
      </p:pic>
    </p:spTree>
    <p:extLst>
      <p:ext uri="{BB962C8B-B14F-4D97-AF65-F5344CB8AC3E}">
        <p14:creationId xmlns:p14="http://schemas.microsoft.com/office/powerpoint/2010/main" val="344064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Aangepast 1">
      <a:dk1>
        <a:srgbClr val="000000"/>
      </a:dk1>
      <a:lt1>
        <a:srgbClr val="FFFFFF"/>
      </a:lt1>
      <a:dk2>
        <a:srgbClr val="0000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0000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1937</TotalTime>
  <Words>1</Words>
  <Application>Microsoft Office PowerPoint</Application>
  <PresentationFormat>Diavoorstelling (4:3)</PresentationFormat>
  <Paragraphs>1</Paragraphs>
  <Slides>1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</vt:i4>
      </vt:variant>
    </vt:vector>
  </HeadingPairs>
  <TitlesOfParts>
    <vt:vector size="3" baseType="lpstr">
      <vt:lpstr>Arial</vt:lpstr>
      <vt:lpstr>Default Design</vt:lpstr>
      <vt:lpstr>WELKOM</vt:lpstr>
    </vt:vector>
  </TitlesOfParts>
  <Company>뿿촠뿿첀뿿��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Martijn Maas</dc:creator>
  <cp:lastModifiedBy>HP</cp:lastModifiedBy>
  <cp:revision>319</cp:revision>
  <cp:lastPrinted>2016-02-01T12:31:51Z</cp:lastPrinted>
  <dcterms:created xsi:type="dcterms:W3CDTF">2006-04-25T14:24:39Z</dcterms:created>
  <dcterms:modified xsi:type="dcterms:W3CDTF">2018-07-04T09:09:56Z</dcterms:modified>
</cp:coreProperties>
</file>